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8C456A1-A0CF-47F4-BBE3-A0AA75074C93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405C5D-DE67-4264-AD99-9E1597411FB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1687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61D7030-95E5-4F0E-9897-A4D15D0A03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5378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2E0560-2DAD-4A43-8923-53F169AA90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960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555232-B4E3-497E-A710-05FF1A8568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322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963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2C2E79-2F27-4441-9E55-F30FD980DE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677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274CEB-5955-40A6-8542-7BABD48425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133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ADE092-04FD-47E8-92F8-35256AB851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51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A34EEC-8035-4E21-8FB6-DF9107C2C2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52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A115B-F8AB-42E4-A980-46D29F9181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7335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AAAE12-0018-42D1-8945-F5A0A60371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161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115D4-7D5E-4FC4-A052-4748A0F6F3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265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By Babel’s streams we sat and wept,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 </a:t>
            </a:r>
            <a:r>
              <a:rPr lang="en-GB" dirty="0" err="1"/>
              <a:t>mem’ry</a:t>
            </a:r>
            <a:r>
              <a:rPr lang="en-GB" dirty="0"/>
              <a:t> still to Zion clung.</a:t>
            </a:r>
            <a:endParaRPr lang="en-NZ" dirty="0"/>
          </a:p>
          <a:p>
            <a:r>
              <a:rPr lang="en-GB" dirty="0"/>
              <a:t>	The winds alone our harp strings swept,</a:t>
            </a:r>
            <a:endParaRPr lang="en-NZ" dirty="0"/>
          </a:p>
          <a:p>
            <a:r>
              <a:rPr lang="en-GB" dirty="0"/>
              <a:t>		that on the drooping willows hung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137]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There our rude captors, flushed with pride,</a:t>
            </a:r>
            <a:endParaRPr lang="en-NZ" dirty="0"/>
          </a:p>
          <a:p>
            <a:r>
              <a:rPr lang="en-GB" dirty="0"/>
              <a:t>		a song required to mock our wrongs;</a:t>
            </a:r>
            <a:endParaRPr lang="en-NZ" dirty="0"/>
          </a:p>
          <a:p>
            <a:r>
              <a:rPr lang="en-GB" dirty="0"/>
              <a:t>	our spoilers called for mirth and cried,</a:t>
            </a:r>
            <a:endParaRPr lang="en-NZ" dirty="0"/>
          </a:p>
          <a:p>
            <a:r>
              <a:rPr lang="en-GB" dirty="0"/>
              <a:t>		“Come, sing us one of Zion’s songs</a:t>
            </a:r>
            <a:r>
              <a:rPr lang="en-GB" dirty="0" smtClean="0"/>
              <a:t>.”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Not songs but sighs to us belong</a:t>
            </a:r>
            <a:endParaRPr lang="en-NZ" dirty="0"/>
          </a:p>
          <a:p>
            <a:r>
              <a:rPr lang="en-GB" dirty="0"/>
              <a:t>		when Zion’s walls in ruin lie;</a:t>
            </a:r>
            <a:endParaRPr lang="en-NZ" dirty="0"/>
          </a:p>
          <a:p>
            <a:r>
              <a:rPr lang="en-GB" dirty="0"/>
              <a:t>	how shall we sing Jehovah’s song</a:t>
            </a:r>
            <a:endParaRPr lang="en-NZ" dirty="0"/>
          </a:p>
          <a:p>
            <a:r>
              <a:rPr lang="en-GB" dirty="0"/>
              <a:t>		while in an alien land we die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5151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O Zion fair, God’s holy hill,</a:t>
            </a:r>
            <a:endParaRPr lang="en-NZ" dirty="0"/>
          </a:p>
          <a:p>
            <a:r>
              <a:rPr lang="en-GB" dirty="0"/>
              <a:t>		wherein our God delights to dwell,</a:t>
            </a:r>
            <a:endParaRPr lang="en-NZ" dirty="0"/>
          </a:p>
          <a:p>
            <a:r>
              <a:rPr lang="en-GB" dirty="0"/>
              <a:t>	let my right hand forget her skill</a:t>
            </a:r>
            <a:endParaRPr lang="en-NZ" dirty="0"/>
          </a:p>
          <a:p>
            <a:r>
              <a:rPr lang="en-GB" dirty="0"/>
              <a:t>		if I forget to love thee well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6454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If I do not remember thee,</a:t>
            </a:r>
            <a:endParaRPr lang="en-NZ" dirty="0"/>
          </a:p>
          <a:p>
            <a:r>
              <a:rPr lang="en-GB" dirty="0"/>
              <a:t>		then let my tongue from </a:t>
            </a:r>
            <a:r>
              <a:rPr lang="en-GB" dirty="0" err="1"/>
              <a:t>utt’rance</a:t>
            </a:r>
            <a:r>
              <a:rPr lang="en-GB" dirty="0"/>
              <a:t> cease,</a:t>
            </a:r>
            <a:endParaRPr lang="en-NZ" dirty="0"/>
          </a:p>
          <a:p>
            <a:r>
              <a:rPr lang="en-GB" dirty="0"/>
              <a:t>	if any earthly joy to me</a:t>
            </a:r>
            <a:endParaRPr lang="en-NZ" dirty="0"/>
          </a:p>
          <a:p>
            <a:r>
              <a:rPr lang="en-GB" dirty="0"/>
              <a:t>		be dear as Zion’s joy and peace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7186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Remember,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the dreadful day</a:t>
            </a:r>
            <a:endParaRPr lang="en-NZ" dirty="0"/>
          </a:p>
          <a:p>
            <a:r>
              <a:rPr lang="en-GB" dirty="0"/>
              <a:t>		of Zion’s cruel overthrow.</a:t>
            </a:r>
            <a:endParaRPr lang="en-NZ" dirty="0"/>
          </a:p>
          <a:p>
            <a:r>
              <a:rPr lang="en-GB" dirty="0"/>
              <a:t>	How happy he who shall repay</a:t>
            </a:r>
            <a:endParaRPr lang="en-NZ" dirty="0"/>
          </a:p>
          <a:p>
            <a:r>
              <a:rPr lang="en-GB" dirty="0"/>
              <a:t>		the bitter hatred of her foe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137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William B. Bradbury, 1853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2014-02-26T08:28:03Z</dcterms:created>
  <dcterms:modified xsi:type="dcterms:W3CDTF">2014-02-26T08:30:35Z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